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_rels/slideLayout7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22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9.xml.rels" ContentType="application/vnd.openxmlformats-package.relationships+xml"/>
  <Override PartName="/ppt/slides/_rels/slide2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20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6.png" ContentType="image/png"/>
  <Override PartName="/ppt/media/image4.jpeg" ContentType="image/jpeg"/>
  <Override PartName="/ppt/media/image10.jpeg" ContentType="image/jpeg"/>
  <Override PartName="/ppt/media/image5.jpeg" ContentType="image/jpeg"/>
  <Override PartName="/ppt/media/image11.jpeg" ContentType="image/jpeg"/>
  <Override PartName="/ppt/media/image7.jpeg" ContentType="image/jpeg"/>
  <Override PartName="/ppt/media/image9.jpeg" ContentType="image/jpeg"/>
  <Override PartName="/ppt/media/image8.jpeg" ContentType="image/jpeg"/>
  <Override PartName="/ppt/media/image12.jpeg" ContentType="image/jpeg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_rels/notesSlide27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9.xml.rels" ContentType="application/vnd.openxmlformats-package.relationship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</p:sldIdLst>
  <p:sldSz cx="9144000" cy="6858000"/>
  <p:notesSz cx="7010400" cy="9296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slide" Target="slides/slide27.xml"/><Relationship Id="rId36" Type="http://schemas.openxmlformats.org/officeDocument/2006/relationships/slide" Target="slides/slide28.xml"/><Relationship Id="rId37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2000" spc="-1" strike="noStrike">
                <a:latin typeface="Arial"/>
              </a:rPr>
              <a:t>Click to edit the notes format</a:t>
            </a:r>
            <a:endParaRPr b="0" lang="ca-ES" sz="2000" spc="-1" strike="noStrike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a-ES" sz="1400" spc="-1" strike="noStrike">
                <a:latin typeface="Times New Roman"/>
              </a:rPr>
              <a:t>&lt;header&gt;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ca-ES" sz="1400" spc="-1" strike="noStrike">
                <a:latin typeface="Times New Roman"/>
              </a:rPr>
              <a:t>&lt;date/time&gt;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ca-ES" sz="1400" spc="-1" strike="noStrike">
                <a:latin typeface="Times New Roman"/>
              </a:rPr>
              <a:t>&lt;footer&gt;</a:t>
            </a:r>
            <a:endParaRPr b="0" lang="ca-ES" sz="1400" spc="-1" strike="noStrike">
              <a:latin typeface="Times New Roman"/>
            </a:endParaRPr>
          </a:p>
        </p:txBody>
      </p:sp>
      <p:sp>
        <p:nvSpPr>
          <p:cNvPr id="26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06EE8E8-5187-4805-9464-7775056E5DEE}" type="slidenum">
              <a:rPr b="0" lang="ca-ES" sz="1400" spc="-1" strike="noStrike">
                <a:latin typeface="Times New Roman"/>
              </a:rPr>
              <a:t>&lt;number&gt;</a:t>
            </a:fld>
            <a:endParaRPr b="0" lang="ca-E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17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8BC5672-C2DD-43C3-BAD3-42E488EDB49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23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1C11136-0F17-447E-9B25-D4A0819FA96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8F1C4BAE-3A92-4F1F-B87D-CE5843C6AAF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29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1ED2229-E5D8-4C5D-8BBF-E67EABF6B85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32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FC9B289-5183-4DDC-8330-0D2C61A5B3DA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9F91F0F-DDDF-46F2-B0B6-5BDFAD333440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38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E96FE75-A906-4F3C-A273-CECFB864314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41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3C391A6-BD30-4F29-93CA-18AB35EC702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44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8DC446D-C6BE-49E7-A924-20812C3C008F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47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6B5FEAD-3A98-4AFE-8ECE-B4B4308249C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50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C193E6F7-5B6B-4282-8842-3C5C30A068C8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52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53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815FA2B-E32F-4F60-8920-492EAA0708B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1181160" y="696960"/>
            <a:ext cx="4647960" cy="3485880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701640" y="4416480"/>
            <a:ext cx="5606640" cy="4182840"/>
          </a:xfrm>
          <a:prstGeom prst="rect">
            <a:avLst/>
          </a:prstGeom>
        </p:spPr>
        <p:txBody>
          <a:bodyPr>
            <a:noAutofit/>
          </a:bodyPr>
          <a:p>
            <a:endParaRPr b="0" lang="ca-ES" sz="2000" spc="-1" strike="noStrike">
              <a:latin typeface="Arial"/>
            </a:endParaRPr>
          </a:p>
        </p:txBody>
      </p:sp>
      <p:sp>
        <p:nvSpPr>
          <p:cNvPr id="320" name="TextShape 3"/>
          <p:cNvSpPr txBox="1"/>
          <p:nvPr/>
        </p:nvSpPr>
        <p:spPr>
          <a:xfrm>
            <a:off x="3970440" y="8829720"/>
            <a:ext cx="3038040" cy="464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1EC17A5-F064-414B-8DA8-7EB940416DC3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28</a:t>
            </a:fld>
            <a:endParaRPr b="0" lang="ca-E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a-ES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6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6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685800" y="1905120"/>
            <a:ext cx="7543440" cy="25934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6600" spc="-100" strike="noStrike">
                <a:solidFill>
                  <a:srgbClr val="675e47"/>
                </a:solidFill>
                <a:latin typeface="Arial Black"/>
              </a:rPr>
              <a:t>Click to edit Master title style</a:t>
            </a:r>
            <a:endParaRPr b="0" lang="en-US" sz="6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344DFAF-84BF-488E-9EAF-BE221749DA79}" type="datetime1">
              <a:rPr b="0" lang="en-US" sz="1200" spc="-1" strike="noStrike">
                <a:solidFill>
                  <a:srgbClr val="dfdcb7"/>
                </a:solidFill>
                <a:latin typeface="Arial"/>
              </a:rPr>
              <a:t>11/27/2020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2CC0F856-7CD4-4493-9BFE-99CA8B2204B0}" type="slidenum">
              <a:rPr b="0" lang="en-US" sz="1800" spc="-1" strike="noStrike">
                <a:solidFill>
                  <a:srgbClr val="ffffff"/>
                </a:solidFill>
                <a:latin typeface="Arial"/>
              </a:rPr>
              <a:t>1</a:t>
            </a:fld>
            <a:endParaRPr b="0" lang="ca-ES" sz="18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2f2b20"/>
                </a:solidFill>
                <a:latin typeface="Arial"/>
              </a:rPr>
              <a:t>Click to edit the outline text format</a:t>
            </a:r>
            <a:endParaRPr b="0" lang="en-US" sz="2200" spc="-1" strike="noStrike">
              <a:solidFill>
                <a:srgbClr val="2f2b2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Third Outline Level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f2b2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2f2b2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722160" y="5486400"/>
            <a:ext cx="7659360" cy="1168200"/>
          </a:xfrm>
          <a:prstGeom prst="rect">
            <a:avLst/>
          </a:prstGeom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00" strike="noStrike" cap="all">
                <a:solidFill>
                  <a:srgbClr val="675e47"/>
                </a:solidFill>
                <a:latin typeface="Arial Black"/>
              </a:rPr>
              <a:t>Click to edit Master title style</a:t>
            </a:r>
            <a:endParaRPr b="0" lang="en-US" sz="3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722160" y="3852720"/>
            <a:ext cx="6135480" cy="163332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8f8e8d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E69C902-42DB-40E2-96C5-58C8EF94B130}" type="datetime1">
              <a:rPr b="0" lang="en-US" sz="1200" spc="-1" strike="noStrike">
                <a:solidFill>
                  <a:srgbClr val="dfdcb7"/>
                </a:solidFill>
                <a:latin typeface="Arial"/>
              </a:rPr>
              <a:t>11/27/2020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E0452AA-D7E8-4E5E-80A0-E0C3E3354EBB}" type="slidenum">
              <a:rPr b="0" lang="en-US" sz="18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ca-E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675e47"/>
                </a:solidFill>
                <a:latin typeface="Arial Black"/>
              </a:rPr>
              <a:t>Click to edit Master title style</a:t>
            </a:r>
            <a:endParaRPr b="0" lang="en-US" sz="4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57200" y="1536120"/>
            <a:ext cx="3657240" cy="459000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561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2f2b20"/>
                </a:solidFill>
                <a:latin typeface="Arial"/>
              </a:rPr>
              <a:t>Click to edit Master text styles</a:t>
            </a:r>
            <a:endParaRPr b="0" lang="en-US" sz="28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00000"/>
              </a:lnSpc>
              <a:spcBef>
                <a:spcPts val="479"/>
              </a:spcBef>
              <a:buClr>
                <a:srgbClr val="9cbebd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f2b20"/>
                </a:solidFill>
                <a:latin typeface="Arial"/>
              </a:rPr>
              <a:t>Second level</a:t>
            </a:r>
            <a:endParaRPr b="0" lang="en-US" sz="2400" spc="-1" strike="noStrike">
              <a:solidFill>
                <a:srgbClr val="2f2b20"/>
              </a:solidFill>
              <a:latin typeface="Arial"/>
            </a:endParaRPr>
          </a:p>
          <a:p>
            <a:pPr lvl="2" marL="1005840" indent="-228240">
              <a:lnSpc>
                <a:spcPct val="100000"/>
              </a:lnSpc>
              <a:spcBef>
                <a:spcPts val="400"/>
              </a:spcBef>
              <a:buClr>
                <a:srgbClr val="d2cb6c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Third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  <a:p>
            <a:pPr lvl="3" marL="1280160" indent="-228240">
              <a:lnSpc>
                <a:spcPct val="100000"/>
              </a:lnSpc>
              <a:spcBef>
                <a:spcPts val="360"/>
              </a:spcBef>
              <a:buClr>
                <a:srgbClr val="95a39d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Fourth level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  <a:p>
            <a:pPr lvl="4" marL="1554480" indent="-228240">
              <a:lnSpc>
                <a:spcPct val="100000"/>
              </a:lnSpc>
              <a:spcBef>
                <a:spcPts val="360"/>
              </a:spcBef>
              <a:buClr>
                <a:srgbClr val="c89f5d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Fifth level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419720" y="1536120"/>
            <a:ext cx="3657240" cy="459000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561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2f2b20"/>
                </a:solidFill>
                <a:latin typeface="Arial"/>
              </a:rPr>
              <a:t>Click to edit Master text styles</a:t>
            </a:r>
            <a:endParaRPr b="0" lang="en-US" sz="28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00000"/>
              </a:lnSpc>
              <a:spcBef>
                <a:spcPts val="479"/>
              </a:spcBef>
              <a:buClr>
                <a:srgbClr val="9cbebd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f2b20"/>
                </a:solidFill>
                <a:latin typeface="Arial"/>
              </a:rPr>
              <a:t>Second level</a:t>
            </a:r>
            <a:endParaRPr b="0" lang="en-US" sz="2400" spc="-1" strike="noStrike">
              <a:solidFill>
                <a:srgbClr val="2f2b20"/>
              </a:solidFill>
              <a:latin typeface="Arial"/>
            </a:endParaRPr>
          </a:p>
          <a:p>
            <a:pPr lvl="2" marL="1005840" indent="-228240">
              <a:lnSpc>
                <a:spcPct val="100000"/>
              </a:lnSpc>
              <a:spcBef>
                <a:spcPts val="400"/>
              </a:spcBef>
              <a:buClr>
                <a:srgbClr val="d2cb6c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Third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  <a:p>
            <a:pPr lvl="3" marL="1280160" indent="-228240">
              <a:lnSpc>
                <a:spcPct val="100000"/>
              </a:lnSpc>
              <a:spcBef>
                <a:spcPts val="360"/>
              </a:spcBef>
              <a:buClr>
                <a:srgbClr val="95a39d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Fourth level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  <a:p>
            <a:pPr lvl="4" marL="1554480" indent="-228240">
              <a:lnSpc>
                <a:spcPct val="100000"/>
              </a:lnSpc>
              <a:spcBef>
                <a:spcPts val="360"/>
              </a:spcBef>
              <a:buClr>
                <a:srgbClr val="c89f5d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Fifth level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35D6BBF-59C7-4672-8E7E-87E976549D19}" type="datetime1">
              <a:rPr b="0" lang="en-US" sz="1200" spc="-1" strike="noStrike">
                <a:solidFill>
                  <a:srgbClr val="dfdcb7"/>
                </a:solidFill>
                <a:latin typeface="Arial"/>
              </a:rPr>
              <a:t>11/27/2020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93" name="PlaceHolder 8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91565F65-30A4-4192-B0AF-325FAFF19418}" type="slidenum">
              <a:rPr b="0" lang="en-US" sz="18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ca-E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2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675e47"/>
                </a:solidFill>
                <a:latin typeface="Arial Black"/>
              </a:rPr>
              <a:t>Click to edit Master title style</a:t>
            </a:r>
            <a:endParaRPr b="0" lang="en-US" sz="4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457200" y="1535040"/>
            <a:ext cx="3657240" cy="6393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34" name="PlaceHolder 5"/>
          <p:cNvSpPr>
            <a:spLocks noGrp="1"/>
          </p:cNvSpPr>
          <p:nvPr>
            <p:ph type="body"/>
          </p:nvPr>
        </p:nvSpPr>
        <p:spPr>
          <a:xfrm>
            <a:off x="457200" y="2174760"/>
            <a:ext cx="365724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f2b2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Second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  <a:p>
            <a:pPr lvl="2" marL="1005840" indent="-22824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Fourth level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4" marL="1554480" indent="-228240">
              <a:lnSpc>
                <a:spcPct val="100000"/>
              </a:lnSpc>
              <a:spcBef>
                <a:spcPts val="320"/>
              </a:spcBef>
              <a:buClr>
                <a:srgbClr val="c89f5d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Fifth level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35" name="PlaceHolder 6"/>
          <p:cNvSpPr>
            <a:spLocks noGrp="1"/>
          </p:cNvSpPr>
          <p:nvPr>
            <p:ph type="body"/>
          </p:nvPr>
        </p:nvSpPr>
        <p:spPr>
          <a:xfrm>
            <a:off x="4419720" y="1535040"/>
            <a:ext cx="3657240" cy="6393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Click to edit Master text styles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36" name="PlaceHolder 7"/>
          <p:cNvSpPr>
            <a:spLocks noGrp="1"/>
          </p:cNvSpPr>
          <p:nvPr>
            <p:ph type="body"/>
          </p:nvPr>
        </p:nvSpPr>
        <p:spPr>
          <a:xfrm>
            <a:off x="4419720" y="2174760"/>
            <a:ext cx="3657240" cy="395100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79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2f2b20"/>
                </a:solidFill>
                <a:latin typeface="Arial"/>
              </a:rPr>
              <a:t>Click to edit Master text styles</a:t>
            </a:r>
            <a:endParaRPr b="0" lang="en-US" sz="24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Second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  <a:p>
            <a:pPr lvl="2" marL="1005840" indent="-22824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Fourth level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4" marL="1554480" indent="-228240">
              <a:lnSpc>
                <a:spcPct val="100000"/>
              </a:lnSpc>
              <a:spcBef>
                <a:spcPts val="320"/>
              </a:spcBef>
              <a:buClr>
                <a:srgbClr val="c89f5d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Fifth level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37" name="PlaceHolder 8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0646A20-C7FA-4726-B6CD-8920800FF895}" type="datetime1">
              <a:rPr b="0" lang="en-US" sz="1200" spc="-1" strike="noStrike">
                <a:solidFill>
                  <a:srgbClr val="dfdcb7"/>
                </a:solidFill>
                <a:latin typeface="Arial"/>
              </a:rPr>
              <a:t>11/27/2020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138" name="PlaceHolder 9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139" name="PlaceHolder 10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D17DABDF-FCAA-4034-8F50-1FDF2A9C6AF4}" type="slidenum">
              <a:rPr b="0" lang="en-US" sz="18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ca-E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3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3D7C169-4DE1-4435-81D4-73E5D8B3070E}" type="datetime1">
              <a:rPr b="0" lang="en-US" sz="1200" spc="-1" strike="noStrike">
                <a:solidFill>
                  <a:srgbClr val="dfdcb7"/>
                </a:solidFill>
                <a:latin typeface="Arial"/>
              </a:rPr>
              <a:t>11/27/2020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57C17EF8-A8CE-4E5F-BD30-3DE5FC2DC8B1}" type="slidenum">
              <a:rPr b="0" lang="en-US" sz="18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ca-ES" sz="1800" spc="-1" strike="noStrike">
              <a:latin typeface="Times New Roman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00" spc="-1" strike="noStrike">
                <a:solidFill>
                  <a:srgbClr val="2f2b20"/>
                </a:solidFill>
                <a:latin typeface="Arial"/>
              </a:rPr>
              <a:t>Click to edit the outline text format</a:t>
            </a:r>
            <a:endParaRPr b="0" lang="en-US" sz="2200" spc="-1" strike="noStrike">
              <a:solidFill>
                <a:srgbClr val="2f2b2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Third Outline Level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2f2b2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2f2b2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adada"/>
            </a:gs>
          </a:gsLst>
          <a:path path="circle">
            <a:fillToRect l="10000" t="50000" r="9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8458200" y="0"/>
            <a:ext cx="685440" cy="6857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2"/>
          <p:cNvSpPr/>
          <p:nvPr/>
        </p:nvSpPr>
        <p:spPr>
          <a:xfrm>
            <a:off x="8458200" y="5486400"/>
            <a:ext cx="685440" cy="685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PlaceHolder 3"/>
          <p:cNvSpPr>
            <a:spLocks noGrp="1"/>
          </p:cNvSpPr>
          <p:nvPr>
            <p:ph type="title"/>
          </p:nvPr>
        </p:nvSpPr>
        <p:spPr>
          <a:xfrm>
            <a:off x="457200" y="274680"/>
            <a:ext cx="7619760" cy="114264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4600" spc="-100" strike="noStrike">
                <a:solidFill>
                  <a:srgbClr val="675e47"/>
                </a:solidFill>
                <a:latin typeface="Arial Black"/>
              </a:rPr>
              <a:t>Click to edit Master title style</a:t>
            </a:r>
            <a:endParaRPr b="0" lang="en-US" sz="4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457200" y="1600200"/>
            <a:ext cx="7619760" cy="4800240"/>
          </a:xfrm>
          <a:prstGeom prst="rect">
            <a:avLst/>
          </a:prstGeom>
        </p:spPr>
        <p:txBody>
          <a:bodyPr>
            <a:noAutofit/>
          </a:bodyPr>
          <a:p>
            <a:pPr marL="343080" indent="-228240">
              <a:lnSpc>
                <a:spcPct val="100000"/>
              </a:lnSpc>
              <a:spcBef>
                <a:spcPts val="439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2200" spc="-1" strike="noStrike">
                <a:solidFill>
                  <a:srgbClr val="2f2b20"/>
                </a:solidFill>
                <a:latin typeface="Arial"/>
              </a:rPr>
              <a:t>Click to edit Master text styles</a:t>
            </a:r>
            <a:endParaRPr b="0" lang="en-US" sz="22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00000"/>
              </a:lnSpc>
              <a:spcBef>
                <a:spcPts val="400"/>
              </a:spcBef>
              <a:buClr>
                <a:srgbClr val="9cbebd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2f2b20"/>
                </a:solidFill>
                <a:latin typeface="Arial"/>
              </a:rPr>
              <a:t>Second level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  <a:p>
            <a:pPr lvl="2" marL="1005840" indent="-228240">
              <a:lnSpc>
                <a:spcPct val="100000"/>
              </a:lnSpc>
              <a:spcBef>
                <a:spcPts val="360"/>
              </a:spcBef>
              <a:buClr>
                <a:srgbClr val="d2cb6c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2f2b20"/>
                </a:solidFill>
                <a:latin typeface="Arial"/>
              </a:rPr>
              <a:t>Third level</a:t>
            </a:r>
            <a:endParaRPr b="0" lang="en-US" sz="1800" spc="-1" strike="noStrike">
              <a:solidFill>
                <a:srgbClr val="2f2b20"/>
              </a:solidFill>
              <a:latin typeface="Arial"/>
            </a:endParaRPr>
          </a:p>
          <a:p>
            <a:pPr lvl="3" marL="1280160" indent="-228240">
              <a:lnSpc>
                <a:spcPct val="100000"/>
              </a:lnSpc>
              <a:spcBef>
                <a:spcPts val="320"/>
              </a:spcBef>
              <a:buClr>
                <a:srgbClr val="95a39d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Fourth level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4" marL="1554480" indent="-228240">
              <a:lnSpc>
                <a:spcPct val="100000"/>
              </a:lnSpc>
              <a:spcBef>
                <a:spcPts val="281"/>
              </a:spcBef>
              <a:buClr>
                <a:srgbClr val="c89f5d"/>
              </a:buClr>
              <a:buFont typeface="Arial"/>
              <a:buChar char="•"/>
            </a:pPr>
            <a:r>
              <a:rPr b="0" lang="en-US" sz="1400" spc="-1" strike="noStrike">
                <a:solidFill>
                  <a:srgbClr val="2f2b20"/>
                </a:solidFill>
                <a:latin typeface="Arial"/>
              </a:rPr>
              <a:t>Fifth level</a:t>
            </a:r>
            <a:endParaRPr b="0" lang="en-US" sz="14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dt"/>
          </p:nvPr>
        </p:nvSpPr>
        <p:spPr>
          <a:xfrm rot="16200000">
            <a:off x="7551360" y="1646280"/>
            <a:ext cx="2437920" cy="36540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A790BF7-A6CF-4EBB-B991-A7DAD218614C}" type="datetime1">
              <a:rPr b="0" lang="en-US" sz="1200" spc="-1" strike="noStrike">
                <a:solidFill>
                  <a:srgbClr val="dfdcb7"/>
                </a:solidFill>
                <a:latin typeface="Arial"/>
              </a:rPr>
              <a:t>11/27/2020</a:t>
            </a:fld>
            <a:endParaRPr b="0" lang="ca-ES" sz="1200" spc="-1" strike="noStrike">
              <a:latin typeface="Times New Roman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ftr"/>
          </p:nvPr>
        </p:nvSpPr>
        <p:spPr>
          <a:xfrm rot="16200000">
            <a:off x="7587000" y="4048920"/>
            <a:ext cx="2367000" cy="3654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a-ES" sz="2400" spc="-1" strike="noStrike">
              <a:latin typeface="Times New Roman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sldNum"/>
          </p:nvPr>
        </p:nvSpPr>
        <p:spPr>
          <a:xfrm>
            <a:off x="8531640" y="5649120"/>
            <a:ext cx="548280" cy="3960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fld id="{392CDE38-CA8E-4F50-B45E-FB6D30A3B231}" type="slidenum">
              <a:rPr b="0" lang="en-US" sz="18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ca-ES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49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685800" y="1905120"/>
            <a:ext cx="7543440" cy="25934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</a:pPr>
            <a:r>
              <a:rPr b="0" lang="en-US" sz="6000" spc="-100" strike="noStrike">
                <a:solidFill>
                  <a:srgbClr val="675e47"/>
                </a:solidFill>
                <a:latin typeface="Arial Black"/>
              </a:rPr>
              <a:t>Fotografia Digital</a:t>
            </a:r>
            <a:endParaRPr b="0" lang="en-US" sz="6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685800" y="4572000"/>
            <a:ext cx="6461280" cy="10663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45000"/>
          </a:bodyPr>
          <a:p>
            <a:pPr>
              <a:lnSpc>
                <a:spcPct val="100000"/>
              </a:lnSpc>
              <a:spcBef>
                <a:spcPts val="459"/>
              </a:spcBef>
              <a:tabLst>
                <a:tab algn="l" pos="0"/>
              </a:tabLst>
            </a:pPr>
            <a:r>
              <a:rPr b="0" lang="en-US" sz="2300" spc="-1" strike="noStrike">
                <a:solidFill>
                  <a:srgbClr val="8f8e8d"/>
                </a:solidFill>
                <a:latin typeface="Arial"/>
              </a:rPr>
              <a:t>Escola Municipal d’Arts i Oficis</a:t>
            </a:r>
            <a:endParaRPr b="0" lang="ca-E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  <a:tabLst>
                <a:tab algn="l" pos="0"/>
              </a:tabLst>
            </a:pPr>
            <a:r>
              <a:rPr b="0" lang="en-US" sz="2300" spc="-1" strike="noStrike">
                <a:solidFill>
                  <a:srgbClr val="8f8e8d"/>
                </a:solidFill>
                <a:latin typeface="Arial"/>
              </a:rPr>
              <a:t>Curs 2014-2015</a:t>
            </a:r>
            <a:endParaRPr b="0" lang="ca-E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a-ES" sz="2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tabLst>
                <a:tab algn="l" pos="0"/>
              </a:tabLst>
            </a:pPr>
            <a:r>
              <a:rPr b="0" i="1" lang="en-US" sz="1700" spc="-1" strike="noStrike">
                <a:solidFill>
                  <a:srgbClr val="8f8e8d"/>
                </a:solidFill>
                <a:latin typeface="Arial"/>
              </a:rPr>
              <a:t>Professora: Ingrid Moragas</a:t>
            </a:r>
            <a:endParaRPr b="0" lang="ca-ES" sz="1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0"/>
              </a:spcBef>
              <a:tabLst>
                <a:tab algn="l" pos="0"/>
              </a:tabLst>
            </a:pPr>
            <a:r>
              <a:rPr b="0" i="1" lang="en-US" sz="1700" spc="-1" strike="noStrike">
                <a:solidFill>
                  <a:srgbClr val="8f8e8d"/>
                </a:solidFill>
                <a:latin typeface="Arial"/>
              </a:rPr>
              <a:t>E-mail: ingridbrosman@gmail.com</a:t>
            </a:r>
            <a:endParaRPr b="0" lang="ca-ES" sz="17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endParaRPr b="0" lang="ca-ES" sz="17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Picture 1" descr=""/>
          <p:cNvPicPr/>
          <p:nvPr/>
        </p:nvPicPr>
        <p:blipFill>
          <a:blip r:embed="rId1"/>
          <a:stretch/>
        </p:blipFill>
        <p:spPr>
          <a:xfrm>
            <a:off x="1148760" y="1357200"/>
            <a:ext cx="6178680" cy="414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Semi-lateral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88" name="TextShape 2"/>
          <p:cNvSpPr txBox="1"/>
          <p:nvPr/>
        </p:nvSpPr>
        <p:spPr>
          <a:xfrm>
            <a:off x="457200" y="135540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Il·luminació en forma diagonal.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Intermèdia entre la frontal i la lateral, angle de 45 º.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El més utilitzat: la textura i perspectiva queden ben marcades gràcies a l'ombra obliqua.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" descr=""/>
          <p:cNvPicPr/>
          <p:nvPr/>
        </p:nvPicPr>
        <p:blipFill>
          <a:blip r:embed="rId1"/>
          <a:stretch/>
        </p:blipFill>
        <p:spPr>
          <a:xfrm>
            <a:off x="1148760" y="1361880"/>
            <a:ext cx="6178680" cy="41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Contrallum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91" name="TextShape 2"/>
          <p:cNvSpPr txBox="1"/>
          <p:nvPr/>
        </p:nvSpPr>
        <p:spPr>
          <a:xfrm>
            <a:off x="457200" y="135540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La font de llum se situa davant del fotògraf i darrere de l'objecte a fotografiar.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Contrari a la il·luminació frontal.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Imatges amb elevat contrast i poc convencionals.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Efectes: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Converteix els motius en siluetes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Supressió dels colors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" descr=""/>
          <p:cNvPicPr/>
          <p:nvPr/>
        </p:nvPicPr>
        <p:blipFill>
          <a:blip r:embed="rId1"/>
          <a:stretch/>
        </p:blipFill>
        <p:spPr>
          <a:xfrm>
            <a:off x="1474560" y="1361880"/>
            <a:ext cx="5526720" cy="41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Semi-contrallum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94" name="TextShape 2"/>
          <p:cNvSpPr txBox="1"/>
          <p:nvPr/>
        </p:nvSpPr>
        <p:spPr>
          <a:xfrm>
            <a:off x="457200" y="135540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De manera intermèdia a la lateral i el contrallum, angle de 135º.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Ressalta la perspectiva i textura (= semi-lateral).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Les ombres queden projectades en els primers plans.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Picture 1" descr=""/>
          <p:cNvPicPr/>
          <p:nvPr/>
        </p:nvPicPr>
        <p:blipFill>
          <a:blip r:embed="rId1"/>
          <a:srcRect l="0" t="0" r="0" b="5536"/>
          <a:stretch/>
        </p:blipFill>
        <p:spPr>
          <a:xfrm>
            <a:off x="2291040" y="769680"/>
            <a:ext cx="3710880" cy="5256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1" descr=""/>
          <p:cNvPicPr/>
          <p:nvPr/>
        </p:nvPicPr>
        <p:blipFill>
          <a:blip r:embed="rId1"/>
          <a:srcRect l="1989" t="2562" r="0" b="0"/>
          <a:stretch/>
        </p:blipFill>
        <p:spPr>
          <a:xfrm>
            <a:off x="1182960" y="1440360"/>
            <a:ext cx="5992920" cy="3976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Zenital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135540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La font de llum es troba a dalt de l'objecte a fotografiar.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Exteriors: utilitzant llum natural del migdia.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Zones amb il·luminació summament clara i ombres verticals molt marcades.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" descr=""/>
          <p:cNvPicPr/>
          <p:nvPr/>
        </p:nvPicPr>
        <p:blipFill>
          <a:blip r:embed="rId1"/>
          <a:stretch/>
        </p:blipFill>
        <p:spPr>
          <a:xfrm>
            <a:off x="1043280" y="1282680"/>
            <a:ext cx="6341040" cy="424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625680" y="5075280"/>
            <a:ext cx="7659360" cy="16254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>
              <a:lnSpc>
                <a:spcPct val="100000"/>
              </a:lnSpc>
            </a:pPr>
            <a:r>
              <a:rPr b="0" lang="en-US" sz="3600" spc="-100" strike="noStrike" cap="all">
                <a:solidFill>
                  <a:srgbClr val="675e47"/>
                </a:solidFill>
                <a:latin typeface="Arial Black"/>
              </a:rPr>
              <a:t>La Llum I la temeratura de color</a:t>
            </a:r>
            <a:endParaRPr b="0" lang="en-US" sz="3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625680" y="4674240"/>
            <a:ext cx="6135480" cy="4006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0" lang="en-US" sz="2000" spc="-1" strike="noStrike">
                <a:solidFill>
                  <a:srgbClr val="8f8e8d"/>
                </a:solidFill>
                <a:latin typeface="Arial"/>
              </a:rPr>
              <a:t>Sessió 8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De Contrapicat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457200" y="135540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Va de baix a dalt (posició contrària a la zenital).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S'inverteixen les ombres de la cara.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Imatges molt particulars (misteri o terror).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Picture 1" descr=""/>
          <p:cNvPicPr/>
          <p:nvPr/>
        </p:nvPicPr>
        <p:blipFill>
          <a:blip r:embed="rId1"/>
          <a:stretch/>
        </p:blipFill>
        <p:spPr>
          <a:xfrm>
            <a:off x="1043280" y="1292400"/>
            <a:ext cx="6341040" cy="422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00" strike="noStrike">
                <a:solidFill>
                  <a:srgbClr val="675e47"/>
                </a:solidFill>
                <a:latin typeface="Arial Black"/>
              </a:rPr>
              <a:t>Dispersió</a:t>
            </a:r>
            <a:endParaRPr b="0" lang="en-US" sz="3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457200" y="1536120"/>
            <a:ext cx="7619760" cy="459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Determina la nitidesa de la vora de les ombres i, per tant, la duresa o suavitat de la imatge.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Tots els tipus d'il·luminació estan determinats per la grandària i proximitat de la font lluminosa.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Directa o dura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457200" y="1355400"/>
            <a:ext cx="7619760" cy="4981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Emesa directament des d’una font concentrada.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Tamany de la font més petit que el subjecte/objecte.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2f2b20"/>
                </a:solidFill>
                <a:latin typeface="Arial"/>
              </a:rPr>
              <a:t>Curta distància entre la font de llum i el subjecte/objecte.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Aparença dura, vigorosa i tallant.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Làmpara transparent, sol..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Efectes: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Sombres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Textures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Contrastos de llum/sombra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Dibuixar siluetes en els contrallums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Picture 1" descr=""/>
          <p:cNvPicPr/>
          <p:nvPr/>
        </p:nvPicPr>
        <p:blipFill>
          <a:blip r:embed="rId1"/>
          <a:stretch/>
        </p:blipFill>
        <p:spPr>
          <a:xfrm>
            <a:off x="2337480" y="516960"/>
            <a:ext cx="3881880" cy="5803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Suau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457200" y="135540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Prové d'una font de llum més gran en relació amb l'objecte il·luminat.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1" lang="en-US" sz="1600" spc="-1" strike="noStrike">
                <a:solidFill>
                  <a:srgbClr val="2f2b20"/>
                </a:solidFill>
                <a:latin typeface="Arial"/>
              </a:rPr>
              <a:t>Més distància entre font de llum i subjecte/objecte.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A un mateix punt de l'objecte arriba llum de diverses direccions.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Efectes: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Ombres poc definides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No hi han textures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1" descr=""/>
          <p:cNvPicPr/>
          <p:nvPr/>
        </p:nvPicPr>
        <p:blipFill>
          <a:blip r:embed="rId1"/>
          <a:srcRect l="50675" t="0" r="0" b="0"/>
          <a:stretch/>
        </p:blipFill>
        <p:spPr>
          <a:xfrm>
            <a:off x="2018520" y="826920"/>
            <a:ext cx="4473000" cy="5100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" descr=""/>
          <p:cNvPicPr/>
          <p:nvPr/>
        </p:nvPicPr>
        <p:blipFill>
          <a:blip r:embed="rId1"/>
          <a:stretch/>
        </p:blipFill>
        <p:spPr>
          <a:xfrm>
            <a:off x="586080" y="2219760"/>
            <a:ext cx="7278480" cy="241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Difusa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313" name="TextShape 2"/>
          <p:cNvSpPr txBox="1"/>
          <p:nvPr/>
        </p:nvSpPr>
        <p:spPr>
          <a:xfrm>
            <a:off x="457200" y="135540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Procendent de pantalles blanques o parets on es dirigeix la llum.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Dies ennuvolats.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Efectes: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No produeix sombres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Suavitza les imatges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Elimina contrastos i textures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Picture 1" descr=""/>
          <p:cNvPicPr/>
          <p:nvPr/>
        </p:nvPicPr>
        <p:blipFill>
          <a:blip r:embed="rId1"/>
          <a:srcRect l="0" t="5585" r="0" b="0"/>
          <a:stretch/>
        </p:blipFill>
        <p:spPr>
          <a:xfrm>
            <a:off x="2337480" y="779040"/>
            <a:ext cx="3881880" cy="528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00" strike="noStrike">
                <a:solidFill>
                  <a:srgbClr val="675e47"/>
                </a:solidFill>
                <a:latin typeface="Arial Black"/>
              </a:rPr>
              <a:t>La llum</a:t>
            </a:r>
            <a:endParaRPr b="0" lang="en-US" sz="3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457200" y="1536120"/>
            <a:ext cx="7619760" cy="459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343080" indent="-228240">
              <a:lnSpc>
                <a:spcPct val="140000"/>
              </a:lnSpc>
              <a:spcBef>
                <a:spcPts val="320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Fotografia = “escriure amb llum"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343080" indent="-228240">
              <a:lnSpc>
                <a:spcPct val="140000"/>
              </a:lnSpc>
              <a:spcBef>
                <a:spcPts val="320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Sense llum no hi hauria fotografia.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343080" indent="-228240">
              <a:lnSpc>
                <a:spcPct val="140000"/>
              </a:lnSpc>
              <a:spcBef>
                <a:spcPts val="320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És la matèria primera a l'hora de fer una fotografia.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343080" indent="-228240">
              <a:lnSpc>
                <a:spcPct val="140000"/>
              </a:lnSpc>
              <a:spcBef>
                <a:spcPts val="320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Es transmet en línia recta fins arribar als objectes.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343080" indent="-228240">
              <a:lnSpc>
                <a:spcPct val="140000"/>
              </a:lnSpc>
              <a:spcBef>
                <a:spcPts val="320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Formada per diverses longituds d'ona.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343080" indent="-228240">
              <a:lnSpc>
                <a:spcPct val="140000"/>
              </a:lnSpc>
              <a:spcBef>
                <a:spcPts val="320"/>
              </a:spcBef>
              <a:buClr>
                <a:srgbClr val="a9a57c"/>
              </a:buClr>
              <a:buFont typeface="Arial"/>
              <a:buChar char="•"/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Segons la superfície on incideixin els raigs, el nostre ull percep aquests canvis de longitud com els diferents colors.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411480">
              <a:lnSpc>
                <a:spcPct val="14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i="1" lang="en-US" sz="1600" spc="-1" strike="noStrike">
                <a:solidFill>
                  <a:srgbClr val="2f2b20"/>
                </a:solidFill>
                <a:latin typeface="Arial"/>
              </a:rPr>
              <a:t>Objecte de color verd = la seva superfície reflecteix més el verd  i absorbeix el blau i vermell.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411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El fotògraf ha de saber determinar les característiques de la llum d'una escena i utilitzar tots els mecanismes per a aprofitar o reduïr els seus efectes.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411480">
              <a:lnSpc>
                <a:spcPct val="14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00" strike="noStrike">
                <a:solidFill>
                  <a:srgbClr val="675e47"/>
                </a:solidFill>
                <a:latin typeface="Arial Black"/>
              </a:rPr>
              <a:t>Tipus</a:t>
            </a:r>
            <a:endParaRPr b="0" lang="en-US" sz="3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457200" y="153504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Natural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76" name="TextShape 3"/>
          <p:cNvSpPr txBox="1"/>
          <p:nvPr/>
        </p:nvSpPr>
        <p:spPr>
          <a:xfrm>
            <a:off x="457200" y="217476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Sol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Varia constantment a causa de la rotació terrestre.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La qualitat, direcció, intensitat i color es veuen determinats per les condicions naturals.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Pot complementar-se amb llum artificial.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57200" y="73800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Artificial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78" name="TextShape 2"/>
          <p:cNvSpPr txBox="1"/>
          <p:nvPr/>
        </p:nvSpPr>
        <p:spPr>
          <a:xfrm>
            <a:off x="457200" y="137808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Flaix, llums…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La direcció, el color, intensitat i qualitat poden ser manipulades pel fotògraf.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Requereix coneixements tècnics.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Resulta més costosa que la natural.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Limita l'àrea en què poden realitzar fotografies d'acord al seu abast.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Shape 1"/>
          <p:cNvSpPr txBox="1"/>
          <p:nvPr/>
        </p:nvSpPr>
        <p:spPr>
          <a:xfrm>
            <a:off x="457200" y="274680"/>
            <a:ext cx="761976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r>
              <a:rPr b="0" lang="en-US" sz="3600" spc="-100" strike="noStrike">
                <a:solidFill>
                  <a:srgbClr val="675e47"/>
                </a:solidFill>
                <a:latin typeface="Arial Black"/>
              </a:rPr>
              <a:t>Direcció</a:t>
            </a:r>
            <a:endParaRPr b="0" lang="en-US" sz="36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80" name="TextShape 2"/>
          <p:cNvSpPr txBox="1"/>
          <p:nvPr/>
        </p:nvSpPr>
        <p:spPr>
          <a:xfrm>
            <a:off x="457200" y="1536120"/>
            <a:ext cx="7619760" cy="45900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La direcció i l'altura (angle) tenen una importància decisiva en l'aspecte general de la fotografia.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Variant la posició de la font, poden ressaltar els detalls principals i amagar els que no interessin.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També en depèn la sensació de volum, la textura i la intensitat dels colors.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Frontal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457200" y="135540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Des de darrere de la càmera = incideix frontalment en el subjecte.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Manera més bàsica i infalible d'orientar a l'hora de disparar.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Flaix de la càmera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Efectes: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Aplanament dels objectes.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Augmenta la quantitat de detalls però anul·la la textura.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Colors amb gran brillantor.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" descr=""/>
          <p:cNvPicPr/>
          <p:nvPr/>
        </p:nvPicPr>
        <p:blipFill>
          <a:blip r:embed="rId1"/>
          <a:stretch/>
        </p:blipFill>
        <p:spPr>
          <a:xfrm>
            <a:off x="2180160" y="491400"/>
            <a:ext cx="3881880" cy="5854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457200" y="715680"/>
            <a:ext cx="7619760" cy="3697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100000"/>
              </a:lnSpc>
              <a:spcBef>
                <a:spcPts val="400"/>
              </a:spcBef>
              <a:tabLst>
                <a:tab algn="l" pos="0"/>
              </a:tabLst>
            </a:pPr>
            <a:r>
              <a:rPr b="1" lang="en-US" sz="2000" spc="-1" strike="noStrike">
                <a:solidFill>
                  <a:srgbClr val="675e47"/>
                </a:solidFill>
                <a:latin typeface="Arial"/>
              </a:rPr>
              <a:t>Lateral</a:t>
            </a:r>
            <a:endParaRPr b="0" lang="en-US" sz="2000" spc="-1" strike="noStrike">
              <a:solidFill>
                <a:srgbClr val="2f2b20"/>
              </a:solidFill>
              <a:latin typeface="Arial"/>
            </a:endParaRPr>
          </a:p>
        </p:txBody>
      </p:sp>
      <p:sp>
        <p:nvSpPr>
          <p:cNvPr id="285" name="TextShape 2"/>
          <p:cNvSpPr txBox="1"/>
          <p:nvPr/>
        </p:nvSpPr>
        <p:spPr>
          <a:xfrm>
            <a:off x="457200" y="1355400"/>
            <a:ext cx="7619760" cy="39510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La font de llum se situa al costat de l'objecte a fotografiar, a 90º.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Imatges amb un costat altament il·luminat i l'altre amb una marcada ombra.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50000"/>
              </a:lnSpc>
              <a:spcBef>
                <a:spcPts val="320"/>
              </a:spcBef>
              <a:tabLst>
                <a:tab algn="l" pos="0"/>
              </a:tabLst>
            </a:pP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marL="114480">
              <a:lnSpc>
                <a:spcPct val="100000"/>
              </a:lnSpc>
              <a:spcBef>
                <a:spcPts val="320"/>
              </a:spcBef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Efectes: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Destaca el volum i la profunditat dels objectes tridimensionals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Ressalta la textura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Menor informació sobre els detalls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  <a:p>
            <a:pPr lvl="1" marL="640080" indent="-228240">
              <a:lnSpc>
                <a:spcPct val="140000"/>
              </a:lnSpc>
              <a:spcBef>
                <a:spcPts val="320"/>
              </a:spcBef>
              <a:buClr>
                <a:srgbClr val="9cbebd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600" spc="-1" strike="noStrike">
                <a:solidFill>
                  <a:srgbClr val="2f2b20"/>
                </a:solidFill>
                <a:latin typeface="Arial"/>
              </a:rPr>
              <a:t>Augmenta el contrast de la imatge </a:t>
            </a:r>
            <a:endParaRPr b="0" lang="en-US" sz="1600" spc="-1" strike="noStrike">
              <a:solidFill>
                <a:srgbClr val="2f2b2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13738</TotalTime>
  <Application>LibreOffice/7.0.1.2$MacOSX_X86_64 LibreOffice_project/7cbcfc562f6eb6708b5ff7d7397325de9e764452</Application>
  <Words>1723</Words>
  <Paragraphs>305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2013-10-16T22:20:03Z</dcterms:created>
  <dc:creator>Ingrid Moragas Margarit</dc:creator>
  <dc:description/>
  <dc:language>ca-ES</dc:language>
  <cp:lastModifiedBy/>
  <dcterms:modified xsi:type="dcterms:W3CDTF">2020-11-27T10:39:01Z</dcterms:modified>
  <cp:revision>284</cp:revision>
  <dc:subject/>
  <dc:title>Fotogafia Digital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21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65</vt:i4>
  </property>
</Properties>
</file>