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iaHerenciaRuiz" initials="F" lastIdx="22" clrIdx="0">
    <p:extLst/>
  </p:cmAuthor>
  <p:cmAuthor id="2" name="Cristina_del_Canto" initials="CDC" lastIdx="0" clrIdx="1"/>
  <p:cmAuthor id="3" name="Aida Aranguren" initials="A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68384" autoAdjust="0"/>
  </p:normalViewPr>
  <p:slideViewPr>
    <p:cSldViewPr snapToGrid="0" snapToObjects="1">
      <p:cViewPr>
        <p:scale>
          <a:sx n="70" d="100"/>
          <a:sy n="70" d="100"/>
        </p:scale>
        <p:origin x="-10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4T10:28:26.166" idx="9">
    <p:pos x="6135" y="2620"/>
    <p:text>"...d'aquesta produir..."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742D9-F899-4F76-8AE3-1B2ED5B48B37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B0CBF-C5EE-4C7C-9D4F-ECC987739A2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0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Fondo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girasoles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es-ES" b="1" dirty="0" smtClean="0"/>
              <a:t>12237386</a:t>
            </a:r>
            <a:endParaRPr lang="es-ES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8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2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6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9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1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2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1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1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9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0CBF-C5EE-4C7C-9D4F-ECC987739A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6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16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95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40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5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1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7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72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9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FCC-9144-924D-A80A-BAEC4CF4F84F}" type="datetimeFigureOut">
              <a:rPr lang="es-ES" smtClean="0"/>
              <a:t>15/03/2016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ronica_sarria\Downloads\12237386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34000"/>
              </a:srgbClr>
            </a:outerShdw>
            <a:reflection stA="61000" endPos="65000" dist="50800" dir="5400000" sy="-100000" algn="bl" rotWithShape="0"/>
          </a:effectLst>
        </p:spPr>
      </p:pic>
      <p:pic>
        <p:nvPicPr>
          <p:cNvPr id="4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55" y="3152107"/>
            <a:ext cx="6209048" cy="1500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48019" y="4177677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Generació d</a:t>
            </a:r>
            <a:r>
              <a:rPr lang="uk-UA" sz="2400" b="1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2400" b="1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</a:t>
            </a:r>
            <a:r>
              <a:rPr lang="ca-ES" sz="2400" b="1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elèctrica</a:t>
            </a:r>
            <a:endParaRPr lang="ca-ES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16" y="1175051"/>
            <a:ext cx="1213323" cy="12133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184" y="1942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5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15">
        <p:fade/>
      </p:transition>
    </mc:Choice>
    <mc:Fallback xmlns="">
      <p:transition spd="med" advTm="43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6586" y="1280331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96947" y="2113299"/>
            <a:ext cx="806699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fonts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següents també es poden aprofitar per produir energia elèctrica: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ca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matèria orgànica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origen vegetal o animal que es pot aprofitar per obtenir energia.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ca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geotèrmica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energia calorífica provinent de 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interior de la Terra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ca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mareomotriu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moviment de les masses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aigua de les mars i els oceans.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29273" y="1330482"/>
            <a:ext cx="47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Altres fonts de producció elèctrica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708" y="4335813"/>
            <a:ext cx="2408234" cy="21273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7" y="4347757"/>
            <a:ext cx="2121189" cy="212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43" y="4347757"/>
            <a:ext cx="2310579" cy="219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148">
        <p:fade/>
      </p:transition>
    </mc:Choice>
    <mc:Fallback xmlns="">
      <p:transition spd="med" advTm="14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301613" y="1724046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572508" y="2508467"/>
            <a:ext cx="31285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poder transportar 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elèctrica des del lloc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origen de producció als diferents llocs de consum, necessitem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xarxa de distribució formada per línies elèctriques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tensió i subestacions de distribució (o centres de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transformació).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33939" y="1824521"/>
            <a:ext cx="479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de l</a:t>
            </a:r>
            <a:r>
              <a:rPr lang="uk-UA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elèctrica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\\es01fil001\datos\BCV\EDITORIAL_2011\EDITORES\Cristina_del_Canto\2016\06_TECNOLOGIA\8448609506_TEC_2_digital\4_Editados\8448609506_u01\8448609506_u01_prs\8448609506_u01_prs_img\15840251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2" y="2461983"/>
            <a:ext cx="4883188" cy="325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5"/>
    </mc:Choice>
    <mc:Fallback xmlns="">
      <p:transition spd="slow" advTm="98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4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235413" y="1607704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221765" y="2222510"/>
            <a:ext cx="810159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producció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elèctrica té efectes perjudicials, directes i indirectes, sobre el medi ambient. Per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aquest motiu és molt important consumir energia elèctrica de manera eficient i estalviar el consum prescindible.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31155" y="1668953"/>
            <a:ext cx="4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Estalvi i eficiència energètica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900" y="2915558"/>
            <a:ext cx="1794640" cy="3359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9" y="3437523"/>
            <a:ext cx="5383193" cy="266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9817" y="6101371"/>
            <a:ext cx="547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no malbaratar </a:t>
            </a:r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energia, 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termòstat no ha de superar els 21 </a:t>
            </a:r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ºC.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99003"/>
      </p:ext>
    </p:extLst>
  </p:cSld>
  <p:clrMapOvr>
    <a:masterClrMapping/>
  </p:clrMapOvr>
  <p:transition spd="slow" advTm="12382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967241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kern="1200" baseline="0" noProof="0" dirty="0" smtClean="0">
                <a:solidFill>
                  <a:srgbClr val="FFFFFF"/>
                </a:solidFill>
                <a:cs typeface="Verdana"/>
              </a:rPr>
              <a:t>Generació d</a:t>
            </a:r>
            <a:r>
              <a:rPr lang="uk-UA" sz="1800" b="1" kern="1200" baseline="0" noProof="0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kern="1200" baseline="0" noProof="0" dirty="0" smtClean="0">
                <a:solidFill>
                  <a:srgbClr val="FFFFFF"/>
                </a:solidFill>
                <a:cs typeface="Verdana"/>
              </a:rPr>
              <a:t>energia</a:t>
            </a:r>
            <a:r>
              <a:rPr lang="ca-ES" sz="1800" b="1" kern="1200" noProof="0" dirty="0" smtClean="0">
                <a:solidFill>
                  <a:srgbClr val="FFFFFF"/>
                </a:solidFill>
                <a:cs typeface="Verdana"/>
              </a:rPr>
              <a:t>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670112" y="2828757"/>
            <a:ext cx="285974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elèctrica es produeix a partir de la transformació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unes fonts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primàries determinades,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estan presents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natura.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97610" y="1504172"/>
            <a:ext cx="185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Origen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\\es01fil001\datos\BCV\EDITORIAL_2011\EDITORES\Cristina_del_Canto\2016\06_TECNOLOGIA\8448609506_TEC_2_digital\4_Editados\8448609506_u01\8448609506_u01_prs\8448609506_u01_prs_img\9205944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6" y="2081575"/>
            <a:ext cx="4974661" cy="33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58">
        <p:fade/>
      </p:transition>
    </mc:Choice>
    <mc:Fallback xmlns="">
      <p:transition spd="med" advTm="83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/>
          <a:srcRect l="4133" r="4133"/>
          <a:stretch>
            <a:fillRect/>
          </a:stretch>
        </p:blipFill>
        <p:spPr>
          <a:xfrm>
            <a:off x="457200" y="1911350"/>
            <a:ext cx="8345488" cy="4525963"/>
          </a:xfrm>
        </p:spPr>
      </p:pic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081773" y="1360498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21" name="Rectángulo 3"/>
          <p:cNvSpPr>
            <a:spLocks noChangeArrowheads="1"/>
          </p:cNvSpPr>
          <p:nvPr/>
        </p:nvSpPr>
        <p:spPr bwMode="auto">
          <a:xfrm>
            <a:off x="5494275" y="2117872"/>
            <a:ext cx="293318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podem classificar en: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Energies renovables.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Energies no renovables.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604214" y="1460800"/>
            <a:ext cx="321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recursos energètics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\\es01fil001\datos\BCV\EDITORIAL_2011\EDITORES\Cristina_del_Canto\2016\06_TECNOLOGIA\8448609506_TEC_2_digital\4_Editados\8448609506_u01\8448609506_u01_prs\8448609506_u01_prs_img\7528208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9" y="1448341"/>
            <a:ext cx="3217212" cy="48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es01fil001\datos\BCV\EDITORIAL_2011\EDITORES\Cristina_del_Canto\2016\06_TECNOLOGIA\8448609506_TEC_2_digital\4_Editados\8448609506_u01\8448609506_u01_prs\8448609506_u01_prs_img\27805471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00" y="3789679"/>
            <a:ext cx="5005230" cy="24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29">
        <p:fade/>
      </p:transition>
    </mc:Choice>
    <mc:Fallback xmlns="">
      <p:transition spd="med" advTm="7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027744" y="1373805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1534093" y="2202663"/>
            <a:ext cx="594091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Són les instal·lacions encarregades de transformar una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primària en electricitat.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29786" y="1424138"/>
            <a:ext cx="33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Centrals elèctriques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\\es01fil001\datos\BCV\EDITORIAL_2011\EDITORES\Cristina_del_Canto\2016\06_TECNOLOGIA\8448609506_TEC_2_digital\4_Editados\8448609506_u01\8448609506_u01_prs\8448609506_u01_prs_img\19669836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2" y="3429000"/>
            <a:ext cx="4235397" cy="28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es01fil001\datos\BCV\EDITORIAL_2011\EDITORES\Cristina_del_Canto\2016\06_TECNOLOGIA\8448609506_TEC_2_digital\4_Editados\8448609506_u01\8448609506_u01_prs\8448609506_u01_prs_img\13169670_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3911"/>
            <a:ext cx="4235540" cy="28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28">
        <p:fade/>
      </p:transition>
    </mc:Choice>
    <mc:Fallback xmlns="">
      <p:transition spd="med" advTm="9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390531" y="1422965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6499567" y="2213140"/>
            <a:ext cx="23305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Generen energia elèctrica a partir de la forçada de 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aigua, la qual fa moure una turbina.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922858" y="1473298"/>
            <a:ext cx="37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Centrals hidroelèctriques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79" y="2088821"/>
            <a:ext cx="6168788" cy="42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43250"/>
      </p:ext>
    </p:extLst>
  </p:cSld>
  <p:clrMapOvr>
    <a:masterClrMapping/>
  </p:clrMapOvr>
  <p:transition spd="slow" advTm="16429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44504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649265" y="2501944"/>
            <a:ext cx="3030812" cy="36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Generen energia elèctrica a partir de la combustió de combustibles fòssils, com poden ser el carbó, el fueloil o el gas natural. 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objectiu és generar vapor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aigua a una pressió elevada per moure una turbina.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continuació,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alternador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 aquesta energia mecànica en energia elèctrica.</a:t>
            </a: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47091" y="1448341"/>
            <a:ext cx="26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Centrals tèrmiques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\\es01fil001\datos\BCV\EDITORIAL_2011\EDITORES\Cristina_del_Canto\2016\06_TECNOLOGIA\8448609506_TEC_2_digital\4_Editados\8448609506_u01\8448609506_u01_prs\8448609506_u01_prs_img\11829169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3" y="2654591"/>
            <a:ext cx="5085996" cy="33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0"/>
    </mc:Choice>
    <mc:Fallback xmlns="">
      <p:transition spd="slow" advTm="162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44504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572509" y="2394246"/>
            <a:ext cx="305631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Generen energia elèctrica a partir de material radioactiu mitjançant una reacció anomenada fissió nuclear.</a:t>
            </a:r>
          </a:p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Aquesta reacció allibera una gran quantitat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forma de calor </a:t>
            </a:r>
            <a:r>
              <a:rPr lang="es-ES_trad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 obtenir vapor a una pressió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elevada per moure una turbina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i,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mitjançant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alternador, 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produir 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elèctrica.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977375" y="1483240"/>
            <a:ext cx="26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Centrals nuclears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\\es01fil001\datos\BCV\EDITORIAL_2011\EDITORES\Cristina_del_Canto\2016\06_TECNOLOGIA\8448609506_TEC_2_digital\4_Editados\8448609506_u01\8448609506_u01_prs\8448609506_u01_prs_img\16333098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3" y="2661557"/>
            <a:ext cx="5000049" cy="33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36">
        <p:fade/>
      </p:transition>
    </mc:Choice>
    <mc:Fallback xmlns="">
      <p:transition spd="med" advTm="189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44504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219931" y="2385624"/>
            <a:ext cx="3545729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trobar-ne dos tipus:</a:t>
            </a:r>
          </a:p>
          <a:p>
            <a:pPr algn="just">
              <a:lnSpc>
                <a:spcPct val="120000"/>
              </a:lnSpc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Centrals solars fotovoltaiques, que aprofiten la radiació del sol per generar energia elèctrica.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ca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Centrals solars tèrmiques, que aprofiten la radiació solar per aconseguir energia tèrmica i, a partir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aquesta produir energia elèctrica.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977374" y="1448705"/>
            <a:ext cx="26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Centrals solars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82" y="2792186"/>
            <a:ext cx="5014749" cy="33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8262"/>
      </p:ext>
    </p:extLst>
  </p:cSld>
  <p:clrMapOvr>
    <a:masterClrMapping/>
  </p:clrMapOvr>
  <p:transition spd="slow" advTm="10033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44504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322345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800" b="1" dirty="0">
                <a:solidFill>
                  <a:srgbClr val="FFFFFF"/>
                </a:solidFill>
                <a:cs typeface="Verdana"/>
              </a:rPr>
              <a:t>Generació 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d</a:t>
            </a:r>
            <a:r>
              <a:rPr lang="uk-UA" sz="1800" b="1" dirty="0" smtClean="0">
                <a:solidFill>
                  <a:srgbClr val="FFFFFF"/>
                </a:solidFill>
                <a:cs typeface="Verdana"/>
              </a:rPr>
              <a:t>’</a:t>
            </a:r>
            <a:r>
              <a:rPr lang="ca-ES" sz="1800" b="1" dirty="0" smtClean="0">
                <a:solidFill>
                  <a:srgbClr val="FFFFFF"/>
                </a:solidFill>
                <a:cs typeface="Verdana"/>
              </a:rPr>
              <a:t>energia elèctrica</a:t>
            </a:r>
            <a:endParaRPr lang="es-ES" sz="1800" b="1" dirty="0">
              <a:solidFill>
                <a:schemeClr val="bg1"/>
              </a:solidFill>
              <a:latin typeface="Calibri" pitchFamily="34" charset="0"/>
              <a:cs typeface="Verdana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913778" y="2688475"/>
            <a:ext cx="259292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Són agrupaments d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aerogeneradors que aprofiten la força del vent per transformar l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mecànica en energia elèctrica.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977373" y="1483240"/>
            <a:ext cx="26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Parcs eòlics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\\es01fil001\datos\BCV\EDITORIAL_2011\EDITORES\Cristina_del_Canto\2016\06_TECNOLOGIA\8448609506_TEC_2_digital\4_Editados\8448609506_u01\8448609506_u01_prs\8448609506_u01_prs_img\4888245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" y="2383971"/>
            <a:ext cx="5148927" cy="38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82">
        <p:fade/>
      </p:transition>
    </mc:Choice>
    <mc:Fallback xmlns="">
      <p:transition spd="med" advTm="4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539</Words>
  <Application>Microsoft Office PowerPoint</Application>
  <PresentationFormat>Presentación en pantalla (4:3)</PresentationFormat>
  <Paragraphs>79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 Guerrero Carrasco</dc:creator>
  <cp:lastModifiedBy>Aida Aranguren</cp:lastModifiedBy>
  <cp:revision>65</cp:revision>
  <dcterms:created xsi:type="dcterms:W3CDTF">2015-02-13T16:29:08Z</dcterms:created>
  <dcterms:modified xsi:type="dcterms:W3CDTF">2016-03-15T09:10:07Z</dcterms:modified>
</cp:coreProperties>
</file>